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36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11D8-2597-40A5-B150-71C50C5C707E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BC2-A7A1-4866-B454-10443B260F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11D8-2597-40A5-B150-71C50C5C707E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BC2-A7A1-4866-B454-10443B260F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11D8-2597-40A5-B150-71C50C5C707E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BC2-A7A1-4866-B454-10443B260F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11D8-2597-40A5-B150-71C50C5C707E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BC2-A7A1-4866-B454-10443B260F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11D8-2597-40A5-B150-71C50C5C707E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BC2-A7A1-4866-B454-10443B260F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11D8-2597-40A5-B150-71C50C5C707E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BC2-A7A1-4866-B454-10443B260F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11D8-2597-40A5-B150-71C50C5C707E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BC2-A7A1-4866-B454-10443B260F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11D8-2597-40A5-B150-71C50C5C707E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BC2-A7A1-4866-B454-10443B260F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11D8-2597-40A5-B150-71C50C5C707E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BC2-A7A1-4866-B454-10443B260F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11D8-2597-40A5-B150-71C50C5C707E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BC2-A7A1-4866-B454-10443B260F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11D8-2597-40A5-B150-71C50C5C707E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0FBC2-A7A1-4866-B454-10443B260F0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911D8-2597-40A5-B150-71C50C5C707E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0FBC2-A7A1-4866-B454-10443B260F0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rehb\Desktop\covid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rehb\Desktop\covid 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5250"/>
            <a:ext cx="9144000" cy="6836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rehb\Desktop\covid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rehb\Desktop\covid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C:\Users\rehb\Desktop\covid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6146" name="Picture 2" descr="C:\Users\rehb\Desktop\covid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 descr="C:\Users\rehb\Desktop\covid 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Ekran Gösterisi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rehb</dc:creator>
  <cp:lastModifiedBy>user-1</cp:lastModifiedBy>
  <cp:revision>1</cp:revision>
  <dcterms:created xsi:type="dcterms:W3CDTF">2020-09-03T07:13:33Z</dcterms:created>
  <dcterms:modified xsi:type="dcterms:W3CDTF">2020-12-03T12:49:58Z</dcterms:modified>
</cp:coreProperties>
</file>